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420888"/>
            <a:ext cx="69890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ПРИМЕРЫ ЗАДАНИЙ ИСПОЛЬЗУЕМЫХ НА УРОКАХ БИОЛОГИИ ДЛЯ ФОРМИРОВАНИЯ ЕСТЕСТВЕННОНАУЧНОЙ ГРАМОТНОСТИ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5661248"/>
            <a:ext cx="3464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28.02.2022г. РУМО биологии ИРО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16085" y="5229200"/>
            <a:ext cx="2132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Рещикова Н.В.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61965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82" y="116632"/>
            <a:ext cx="6788202" cy="459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07" y="4806169"/>
            <a:ext cx="6371753" cy="4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264286"/>
            <a:ext cx="4248472" cy="154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381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6468"/>
            <a:ext cx="7307857" cy="399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65104"/>
            <a:ext cx="564051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307" y="5090293"/>
            <a:ext cx="397844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106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31" y="116632"/>
            <a:ext cx="6351513" cy="414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881" y="4466876"/>
            <a:ext cx="46974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702" y="5301208"/>
            <a:ext cx="495977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188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61" y="260648"/>
            <a:ext cx="722097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74" y="4725144"/>
            <a:ext cx="5380451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224" y="5217740"/>
            <a:ext cx="53602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64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591" y="44624"/>
            <a:ext cx="684279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0" y="5301208"/>
            <a:ext cx="3287936" cy="137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046" y="6557789"/>
            <a:ext cx="241776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997" y="5317081"/>
            <a:ext cx="5197324" cy="120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3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646"/>
            <a:ext cx="6192688" cy="605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65" y="1979880"/>
            <a:ext cx="3672409" cy="94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66" y="1124744"/>
            <a:ext cx="3672408" cy="28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60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676009" cy="492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99" y="5229200"/>
            <a:ext cx="33432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230788"/>
            <a:ext cx="5112567" cy="125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5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5922962" cy="602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27502"/>
            <a:ext cx="6717706" cy="136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05" y="3949378"/>
            <a:ext cx="3344020" cy="7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62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664"/>
            <a:ext cx="8384263" cy="314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477" y="3852465"/>
            <a:ext cx="591639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88" y="4725144"/>
            <a:ext cx="681357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830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71922"/>
            <a:ext cx="8655964" cy="361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823151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87" y="4816934"/>
            <a:ext cx="7019825" cy="17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94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64" y="116632"/>
            <a:ext cx="556551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36104"/>
            <a:ext cx="4283865" cy="1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168" y="1439689"/>
            <a:ext cx="42735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592204"/>
            <a:ext cx="3703801" cy="90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674" y="3717032"/>
            <a:ext cx="3309418" cy="145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30" y="5301208"/>
            <a:ext cx="33591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30" y="5635898"/>
            <a:ext cx="3355150" cy="86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812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709818" cy="3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14" y="3429000"/>
            <a:ext cx="799713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89" y="4581128"/>
            <a:ext cx="750538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0448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18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6</cp:revision>
  <dcterms:created xsi:type="dcterms:W3CDTF">2022-02-27T20:25:04Z</dcterms:created>
  <dcterms:modified xsi:type="dcterms:W3CDTF">2022-02-27T21:07:07Z</dcterms:modified>
</cp:coreProperties>
</file>